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>
        <p:scale>
          <a:sx n="126" d="100"/>
          <a:sy n="126" d="100"/>
        </p:scale>
        <p:origin x="-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7751-A95B-A04A-83E9-E0E940636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42011-5D51-544C-95E4-1C2F80C37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F91D3-D029-FB47-A9D0-A475FD13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840BA-DE50-7644-AAD4-DD39A2F2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7B1E-766E-ED40-B7DF-D989E25F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077C-3B99-794B-B0EE-F818830F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00C77-083D-BC4C-9988-446138FAC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659FE-FB5F-9B42-9234-DB8258D7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7BAA3-9AB7-9542-AF34-E3187DB9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6EDEB-CCA5-5649-8EC5-F51BB431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7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3CA5E-B1F3-1244-96FA-AF99BB32C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19933-E436-324B-9B2A-1D1D3929D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0E7B-1B5C-674D-86B3-75BD9399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7FC25-8254-6148-A07E-356E2D3B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DF0E9-CE1A-9D47-876D-8DB0670A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9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36A57-0572-9E4D-BBAE-7E95D857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36841-072C-5B4E-8F4D-8C35833C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D5E77-7A2A-D84B-B817-7F818DAC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9610A-1836-D844-B35F-551F3419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30257-4012-DF46-B182-38A22E7B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1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D320-81C0-BD46-B9F4-EFF7E757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A7AC0-1BD2-5543-B701-573669EAD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6E324-ADDF-9D40-9579-48FDB706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91E6B-320C-3448-8A8D-2323F1F00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FA693-1A41-EB4B-B719-17140CF2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FF661-CD33-DA4A-B767-F98D3406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80019-8DB2-9A42-970B-ADBE30E83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0D6F7-4A45-C64B-BFBB-B427CA11B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AACE7-B83E-044C-B853-7EA30916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8D9B9-5507-054F-883B-6BBB2897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0DE7B-1831-8D48-809F-1E6B3C19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2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B256-CB9D-D841-A2BC-E0E8DBEF4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20733-F5A1-514F-9BBC-DAE29B5A4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D344-19BA-D54F-BE65-93B62CD02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24F7A-D582-7B43-80AE-AEE6C6D09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C5BA9-A3F4-4D43-AC2A-82EBAEA62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BA45D-DAD0-6444-BB31-48EB42A1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B8262B-DCEE-2749-97A3-0F720054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DBBBD-5219-3D47-8C03-EAEDE181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1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D9DA-40ED-8445-954E-3416BB61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97152-498C-8E4E-9604-A46F2E4F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77903-E72D-324C-9662-0B4301F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64B40-4DBB-2544-AF12-3292FD4F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4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EA805-3EBE-264F-87A9-FBB785AD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A64F9-BE39-8640-849A-9B02F5E7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24B7-7DB9-C84F-BD20-85F33A948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9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80FF-756B-DB4A-92C4-8EF22A87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9E49-30BD-A549-AD78-67212691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946C0-9926-714C-8E8E-51FC8A019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4A6BC-2FCB-FE4A-8A92-3D4E2795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06E8B-45F7-C543-B39B-667E9A23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257B2-FA56-0F40-BB4F-7D771A5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0141-F25B-5D46-BB01-D3C6ED8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4CE0C-8E2C-3044-A961-7CA3B4D5C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76124-786C-AB41-9659-FFB759461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639BF-456F-B046-8ED6-6DB71DC3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BB76C-7E3D-EA43-9ED7-6BC48DAF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6EEB4-C871-6A49-8E19-D245193F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E830B-A912-CF42-BE14-E5FE678C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2F05E-52C1-FF4C-ACD2-BC4446FBD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C2A3B-67C8-A74F-B95E-215744342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A5C1-00AE-3F4F-B391-3DCDC8EC1F0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B5E39-05FA-B245-9636-BB994E068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D1201-6885-B846-BE84-7FFED4CE9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6FAB-0709-F74F-92B4-D6828EDDF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3AE3F1-30E9-5E4B-8E83-766483AB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36" y="0"/>
            <a:ext cx="5299364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13C7366-22D5-8543-9E03-7CDB36E1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56" y="398079"/>
            <a:ext cx="4930666" cy="4930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BE4FE-A045-A140-B63C-CF73A2893E6A}"/>
              </a:ext>
            </a:extLst>
          </p:cNvPr>
          <p:cNvSpPr txBox="1"/>
          <p:nvPr/>
        </p:nvSpPr>
        <p:spPr>
          <a:xfrm>
            <a:off x="7777655" y="5328745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Chromalena</a:t>
            </a:r>
            <a:r>
              <a:rPr lang="en-US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12899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942F79-5455-3446-A114-1EA06A26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96" y="0"/>
            <a:ext cx="5437222" cy="3846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50C68-2A2A-094F-B8E2-AE7084E2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898" y="2259723"/>
            <a:ext cx="5845757" cy="413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42F9-8275-0E4C-8F40-4B06FA3E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Ipomea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FCD3F-B2D0-CB40-8F0E-460738E9C5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4269" y="1943757"/>
            <a:ext cx="5943600" cy="445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23E59-F9DE-CD46-8532-121A8C63EF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937"/>
            <a:ext cx="5943600" cy="36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35B562-C116-504C-B6D8-75882B9325B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6440" y="391160"/>
            <a:ext cx="5943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E94E9-6E2E-4248-B9FC-AB810DCCFC1F}"/>
              </a:ext>
            </a:extLst>
          </p:cNvPr>
          <p:cNvSpPr txBox="1"/>
          <p:nvPr/>
        </p:nvSpPr>
        <p:spPr>
          <a:xfrm>
            <a:off x="589280" y="629920"/>
            <a:ext cx="9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Lantana</a:t>
            </a:r>
          </a:p>
        </p:txBody>
      </p:sp>
    </p:spTree>
    <p:extLst>
      <p:ext uri="{BB962C8B-B14F-4D97-AF65-F5344CB8AC3E}">
        <p14:creationId xmlns:p14="http://schemas.microsoft.com/office/powerpoint/2010/main" val="422576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7415-16E7-7342-8F69-5E46F581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876F-9D51-594D-9E30-9668C473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1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C636-A7C8-F94E-A926-04893E23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31560" cy="1087755"/>
          </a:xfrm>
        </p:spPr>
        <p:txBody>
          <a:bodyPr>
            <a:normAutofit/>
          </a:bodyPr>
          <a:lstStyle/>
          <a:p>
            <a:r>
              <a:rPr lang="en-US" sz="2000" dirty="0"/>
              <a:t>Map of Chitwan district showing potential sites of distribution of </a:t>
            </a:r>
            <a:r>
              <a:rPr lang="en-US" sz="2000" i="1" dirty="0"/>
              <a:t>Mikania </a:t>
            </a:r>
            <a:r>
              <a:rPr lang="en-US" sz="2000" i="1" dirty="0" err="1"/>
              <a:t>micrantha</a:t>
            </a:r>
            <a:r>
              <a:rPr lang="en-US" sz="2000" i="1" dirty="0"/>
              <a:t>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2CF24-0E5B-8846-A244-9513E43EEC0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040" y="914400"/>
            <a:ext cx="5943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394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16</Words>
  <Application>Microsoft Macintosh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Ipomea</vt:lpstr>
      <vt:lpstr>PowerPoint Presentation</vt:lpstr>
      <vt:lpstr>PowerPoint Presentation</vt:lpstr>
      <vt:lpstr>Map of Chitwan district showing potential sites of distribution of Mikania micrantha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Adiga, Abhijin (aa5ts)</dc:creator>
  <cp:lastModifiedBy>Adiga, Abhijin (aa5ts)</cp:lastModifiedBy>
  <cp:revision>3</cp:revision>
  <dcterms:created xsi:type="dcterms:W3CDTF">2019-02-10T23:56:01Z</dcterms:created>
  <dcterms:modified xsi:type="dcterms:W3CDTF">2019-02-11T00:07:02Z</dcterms:modified>
</cp:coreProperties>
</file>